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9184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D94"/>
    <a:srgbClr val="498B8C"/>
    <a:srgbClr val="A80000"/>
    <a:srgbClr val="7A0026"/>
    <a:srgbClr val="A2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7" autoAdjust="0"/>
  </p:normalViewPr>
  <p:slideViewPr>
    <p:cSldViewPr>
      <p:cViewPr varScale="1">
        <p:scale>
          <a:sx n="15" d="100"/>
          <a:sy n="15" d="100"/>
        </p:scale>
        <p:origin x="878" y="38"/>
      </p:cViewPr>
      <p:guideLst>
        <p:guide orient="horz" pos="10368"/>
        <p:guide pos="13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2652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defTabSz="4389438">
              <a:defRPr sz="58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653125" y="0"/>
            <a:ext cx="142652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 defTabSz="4389438">
              <a:defRPr sz="58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486400" y="3292475"/>
            <a:ext cx="21945600" cy="164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389438" y="20848638"/>
            <a:ext cx="24139525" cy="1975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697275"/>
            <a:ext cx="142652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b" anchorCtr="0" compatLnSpc="1">
            <a:prstTxWarp prst="textNoShape">
              <a:avLst/>
            </a:prstTxWarp>
          </a:bodyPr>
          <a:lstStyle>
            <a:lvl1pPr defTabSz="4389438">
              <a:defRPr sz="58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653125" y="41697275"/>
            <a:ext cx="142652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b" anchorCtr="0" compatLnSpc="1">
            <a:prstTxWarp prst="textNoShape">
              <a:avLst/>
            </a:prstTxWarp>
          </a:bodyPr>
          <a:lstStyle>
            <a:lvl1pPr algn="r" defTabSz="4389438">
              <a:defRPr sz="5800">
                <a:ea typeface="ＭＳ Ｐゴシック" charset="-128"/>
              </a:defRPr>
            </a:lvl1pPr>
          </a:lstStyle>
          <a:p>
            <a:pPr>
              <a:defRPr/>
            </a:pPr>
            <a:fld id="{94DE421C-903D-485D-9C94-50ABDD94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7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56480-0284-4354-9DEC-C71F7EF90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0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E3E6-640B-4896-AA26-5178556CD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2925763"/>
            <a:ext cx="9326562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5" y="2925763"/>
            <a:ext cx="27827288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E6098-1F35-4858-B68D-02E3770C9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58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92475" y="2925763"/>
            <a:ext cx="37306250" cy="2633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D983A-11FE-415B-8BAA-14CCC5CD5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2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CD52A-4296-48DF-8709-4DC76E30D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9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D9AE5-A15C-4290-8636-24703AF1B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7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5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A69C0-BB66-4789-8A03-E3B58AA67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9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AE0E4-87AE-4E59-8297-00E495C8D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2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66BCB-F713-4C05-BF7D-C603A22E5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824C6-5252-42E6-BCC5-AF763C396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0D76-4610-46D0-A190-279705EC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1D3A-1851-4146-8AE1-85C6928B8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2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2925763"/>
            <a:ext cx="373062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5" tIns="-210041" rIns="9415" bIns="-2100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9509125"/>
            <a:ext cx="37306250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5" tIns="-210041" rIns="9415" bIns="-210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29992638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" tIns="-210041" rIns="9415" bIns="-210041" numCol="1" anchor="t" anchorCtr="0" compatLnSpc="1">
            <a:prstTxWarp prst="textNoShape">
              <a:avLst/>
            </a:prstTxWarp>
          </a:bodyPr>
          <a:lstStyle>
            <a:lvl1pPr>
              <a:defRPr sz="67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92638"/>
            <a:ext cx="1390015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" tIns="-210041" rIns="9415" bIns="-210041" numCol="1" anchor="t" anchorCtr="0" compatLnSpc="1">
            <a:prstTxWarp prst="textNoShape">
              <a:avLst/>
            </a:prstTxWarp>
          </a:bodyPr>
          <a:lstStyle>
            <a:lvl1pPr algn="ctr">
              <a:defRPr sz="67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92638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5" tIns="-210041" rIns="9415" bIns="-210041" numCol="1" anchor="t" anchorCtr="0" compatLnSpc="1">
            <a:prstTxWarp prst="textNoShape">
              <a:avLst/>
            </a:prstTxWarp>
          </a:bodyPr>
          <a:lstStyle>
            <a:lvl1pPr algn="r">
              <a:defRPr sz="6700">
                <a:ea typeface="ＭＳ Ｐゴシック" charset="-128"/>
              </a:defRPr>
            </a:lvl1pPr>
          </a:lstStyle>
          <a:p>
            <a:pPr>
              <a:defRPr/>
            </a:pPr>
            <a:fld id="{C0A16BD2-FE7A-44A8-B8C7-4953A932C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6pPr>
      <a:lvl7pPr marL="914400"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7pPr>
      <a:lvl8pPr marL="1371600"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8pPr>
      <a:lvl9pPr marL="1828800"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ＭＳ Ｐゴシック" charset="-128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ＭＳ Ｐゴシック" charset="-128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ＭＳ Ｐゴシック" charset="-128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5pPr>
      <a:lvl6pPr marL="103330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6pPr>
      <a:lvl7pPr marL="107902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7pPr>
      <a:lvl8pPr marL="112474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8pPr>
      <a:lvl9pPr marL="117046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141413" y="30043439"/>
            <a:ext cx="41592500" cy="1757361"/>
          </a:xfrm>
          <a:prstGeom prst="rect">
            <a:avLst/>
          </a:prstGeom>
          <a:solidFill>
            <a:srgbClr val="5C8D9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1653838" y="13795375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2678688" y="21937663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143000" y="13801725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143000" y="5803900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1653838" y="5803900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22166263" y="5803900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32678688" y="5803900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32678688" y="13801725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22166263" y="13801725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22166263" y="21937663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11658600" y="21937663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1141413" y="21937663"/>
            <a:ext cx="10055225" cy="776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2" name="Text Box 134"/>
          <p:cNvSpPr txBox="1">
            <a:spLocks noChangeArrowheads="1"/>
          </p:cNvSpPr>
          <p:nvPr/>
        </p:nvSpPr>
        <p:spPr bwMode="auto">
          <a:xfrm>
            <a:off x="11658600" y="1641743"/>
            <a:ext cx="30632400" cy="312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8288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r>
              <a:rPr lang="en-US" sz="8000" b="1" dirty="0" smtClean="0">
                <a:solidFill>
                  <a:srgbClr val="5C8D94"/>
                </a:solidFill>
                <a:latin typeface="Arial" pitchFamily="34" charset="0"/>
                <a:cs typeface="Arial" pitchFamily="34" charset="0"/>
              </a:rPr>
              <a:t>Title Here: Example in </a:t>
            </a:r>
            <a:r>
              <a:rPr lang="en-US" sz="8000" b="1" dirty="0">
                <a:solidFill>
                  <a:srgbClr val="5C8D94"/>
                </a:solidFill>
                <a:latin typeface="Arial" pitchFamily="34" charset="0"/>
                <a:cs typeface="Arial" pitchFamily="34" charset="0"/>
              </a:rPr>
              <a:t>Arial at the top at 80pt with more space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fr-FR" sz="45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Authors and Acknowledgements </a:t>
            </a:r>
            <a:r>
              <a:rPr lang="fr-FR" sz="4500" b="1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Here</a:t>
            </a:r>
            <a:r>
              <a:rPr lang="fr-FR" sz="45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…..…….This </a:t>
            </a:r>
            <a:r>
              <a:rPr lang="fr-FR" sz="45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fr-FR" sz="45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nformation </a:t>
            </a:r>
            <a:r>
              <a:rPr lang="fr-FR" sz="4500" b="1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45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500" b="1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displayed</a:t>
            </a:r>
            <a:r>
              <a:rPr lang="fr-FR" sz="45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45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Arial </a:t>
            </a:r>
            <a:r>
              <a:rPr lang="fr-FR" sz="4500" b="1" dirty="0" err="1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45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45pt </a:t>
            </a:r>
            <a:r>
              <a:rPr lang="fr-FR" sz="4500" b="1" dirty="0" err="1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4500" b="1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500" b="1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space</a:t>
            </a:r>
            <a:r>
              <a:rPr lang="fr-FR" sz="45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for the addition of </a:t>
            </a:r>
            <a:r>
              <a:rPr lang="fr-FR" sz="4500" b="1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names</a:t>
            </a:r>
            <a:r>
              <a:rPr lang="fr-FR" sz="45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and affiliations if </a:t>
            </a:r>
            <a:r>
              <a:rPr lang="fr-FR" sz="4500" b="1" dirty="0" err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necessary</a:t>
            </a:r>
            <a:r>
              <a:rPr lang="fr-FR" sz="45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500" b="1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Text Box 159"/>
          <p:cNvSpPr txBox="1">
            <a:spLocks noChangeArrowheads="1"/>
          </p:cNvSpPr>
          <p:nvPr/>
        </p:nvSpPr>
        <p:spPr bwMode="auto">
          <a:xfrm>
            <a:off x="1295400" y="30403800"/>
            <a:ext cx="4137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6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Polymer Science and Engineering  ~  University of Massachusetts Amherst</a:t>
            </a:r>
          </a:p>
        </p:txBody>
      </p:sp>
      <p:pic>
        <p:nvPicPr>
          <p:cNvPr id="20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763" y="1905000"/>
            <a:ext cx="6075037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Jennifer's HD:Microsoft Office 98:Templates:Blank Presentation</Template>
  <TotalTime>497</TotalTime>
  <Words>48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Times</vt:lpstr>
      <vt:lpstr>Blank Presentation</vt:lpstr>
      <vt:lpstr>PowerPoint Presentation</vt:lpstr>
    </vt:vector>
  </TitlesOfParts>
  <Company>UMass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Massachusetts Fall 2000</dc:title>
  <dc:creator>CUMIRP</dc:creator>
  <cp:lastModifiedBy>jskrocki</cp:lastModifiedBy>
  <cp:revision>62</cp:revision>
  <cp:lastPrinted>2001-09-13T19:56:24Z</cp:lastPrinted>
  <dcterms:created xsi:type="dcterms:W3CDTF">2013-03-19T14:32:27Z</dcterms:created>
  <dcterms:modified xsi:type="dcterms:W3CDTF">2013-11-27T20:10:55Z</dcterms:modified>
</cp:coreProperties>
</file>